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09728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100" d="100"/>
          <a:sy n="100" d="100"/>
        </p:scale>
        <p:origin x="-114" y="-7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3671"/>
            <a:ext cx="9326880" cy="57302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644891"/>
            <a:ext cx="8229600" cy="397382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5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2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876300"/>
            <a:ext cx="236601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876300"/>
            <a:ext cx="6960870" cy="139484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4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55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4103375"/>
            <a:ext cx="9464040" cy="684656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11014715"/>
            <a:ext cx="9464040" cy="36004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35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4381500"/>
            <a:ext cx="466344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4381500"/>
            <a:ext cx="466344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7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876304"/>
            <a:ext cx="946404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4034791"/>
            <a:ext cx="4642008" cy="197738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6012180"/>
            <a:ext cx="4642008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4034791"/>
            <a:ext cx="4664869" cy="197738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6012180"/>
            <a:ext cx="4664869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9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5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26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2369824"/>
            <a:ext cx="5554980" cy="1169670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3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2369824"/>
            <a:ext cx="5554980" cy="1169670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3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381500"/>
            <a:ext cx="946404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3460-3A64-4929-B660-23AB404A776C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307C-C1C3-4BB8-A93D-731C6D6F6B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8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E374-9C86-438E-A0F5-3AA89839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4585004"/>
            <a:ext cx="4732020" cy="820786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Book Antiqua" panose="02040602050305030304" pitchFamily="18" charset="0"/>
              </a:rPr>
              <a:t>1. Play with Greys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1C5577-2088-4FA7-AE32-F71C545D79FE}"/>
              </a:ext>
            </a:extLst>
          </p:cNvPr>
          <p:cNvSpPr txBox="1">
            <a:spLocks/>
          </p:cNvSpPr>
          <p:nvPr/>
        </p:nvSpPr>
        <p:spPr>
          <a:xfrm>
            <a:off x="2483473" y="489858"/>
            <a:ext cx="6005853" cy="820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>
                <a:latin typeface="Book Antiqua" panose="02040602050305030304" pitchFamily="18" charset="0"/>
              </a:rPr>
              <a:t>Crater Sketching 101</a:t>
            </a:r>
            <a:endParaRPr lang="en-CA" sz="44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27729-3DDC-4EE7-A6A2-48B517096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" y="358475"/>
            <a:ext cx="2292429" cy="9151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5965C1-6FD2-4147-A2F5-838CCBF74522}"/>
              </a:ext>
            </a:extLst>
          </p:cNvPr>
          <p:cNvSpPr txBox="1">
            <a:spLocks/>
          </p:cNvSpPr>
          <p:nvPr/>
        </p:nvSpPr>
        <p:spPr>
          <a:xfrm>
            <a:off x="5739838" y="4582189"/>
            <a:ext cx="4732020" cy="8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Book Antiqua" panose="02040602050305030304" pitchFamily="18" charset="0"/>
              </a:rPr>
              <a:t>2. Framing the Target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803CC-E243-4B8D-9FCF-94670F07C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3" t="38837" r="28408" b="16379"/>
          <a:stretch/>
        </p:blipFill>
        <p:spPr>
          <a:xfrm>
            <a:off x="702752" y="5408607"/>
            <a:ext cx="4656997" cy="2964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64FD24-AF7A-4FF5-B90E-9E56F42F7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8" t="33409" r="19935" b="17890"/>
          <a:stretch/>
        </p:blipFill>
        <p:spPr>
          <a:xfrm>
            <a:off x="5739837" y="5405790"/>
            <a:ext cx="4530209" cy="296763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70AB1CF-2D7D-4B10-A229-D8043A37DE60}"/>
              </a:ext>
            </a:extLst>
          </p:cNvPr>
          <p:cNvSpPr txBox="1">
            <a:spLocks/>
          </p:cNvSpPr>
          <p:nvPr/>
        </p:nvSpPr>
        <p:spPr>
          <a:xfrm>
            <a:off x="5739837" y="8376244"/>
            <a:ext cx="4732020" cy="8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Book Antiqua" panose="02040602050305030304" pitchFamily="18" charset="0"/>
              </a:rPr>
              <a:t>4. Fill In Shadows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74026D-38ED-4D16-89E6-16A74D3666A6}"/>
              </a:ext>
            </a:extLst>
          </p:cNvPr>
          <p:cNvSpPr txBox="1">
            <a:spLocks/>
          </p:cNvSpPr>
          <p:nvPr/>
        </p:nvSpPr>
        <p:spPr>
          <a:xfrm>
            <a:off x="702753" y="12180919"/>
            <a:ext cx="4732020" cy="8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Book Antiqua" panose="02040602050305030304" pitchFamily="18" charset="0"/>
              </a:rPr>
              <a:t>5. Colour Greys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9A4516-09B3-4895-BFC1-524507BA6CD0}"/>
              </a:ext>
            </a:extLst>
          </p:cNvPr>
          <p:cNvSpPr txBox="1">
            <a:spLocks/>
          </p:cNvSpPr>
          <p:nvPr/>
        </p:nvSpPr>
        <p:spPr>
          <a:xfrm>
            <a:off x="702753" y="8376244"/>
            <a:ext cx="4732020" cy="8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Book Antiqua" panose="02040602050305030304" pitchFamily="18" charset="0"/>
              </a:rPr>
              <a:t>3. Outline Areas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6E0290-DF36-43D9-B107-319AC75932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6" t="37825" r="15392" b="16650"/>
          <a:stretch/>
        </p:blipFill>
        <p:spPr>
          <a:xfrm>
            <a:off x="702753" y="9197029"/>
            <a:ext cx="4530206" cy="29676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5CC9B9-CC2F-461E-9C78-D87DE1A981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5" t="39413" r="17262" b="16821"/>
          <a:stretch/>
        </p:blipFill>
        <p:spPr>
          <a:xfrm>
            <a:off x="5739838" y="9199845"/>
            <a:ext cx="4530207" cy="29676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6AD7A2-169E-4B06-BE45-C32F7955FF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t="37295" r="14674" b="15063"/>
          <a:stretch/>
        </p:blipFill>
        <p:spPr>
          <a:xfrm>
            <a:off x="702754" y="13001705"/>
            <a:ext cx="4530206" cy="2967636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4617D50-72CB-4D9F-B936-18A491312D1A}"/>
              </a:ext>
            </a:extLst>
          </p:cNvPr>
          <p:cNvSpPr txBox="1">
            <a:spLocks/>
          </p:cNvSpPr>
          <p:nvPr/>
        </p:nvSpPr>
        <p:spPr>
          <a:xfrm>
            <a:off x="5739837" y="12180919"/>
            <a:ext cx="4732020" cy="8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Book Antiqua" panose="02040602050305030304" pitchFamily="18" charset="0"/>
              </a:rPr>
              <a:t>6. Draw Details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EE04C2-CBAC-4AF1-AFA3-47E21C0E39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0" t="36237" r="18768" b="19998"/>
          <a:stretch/>
        </p:blipFill>
        <p:spPr>
          <a:xfrm>
            <a:off x="5739837" y="13001705"/>
            <a:ext cx="4530206" cy="29676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5BD60AE-3916-4200-828D-E212CD5383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21" y="1325680"/>
            <a:ext cx="4417755" cy="32536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91166C4-05C3-429D-BDC0-8C2B1AB28EFB}"/>
              </a:ext>
            </a:extLst>
          </p:cNvPr>
          <p:cNvSpPr txBox="1"/>
          <p:nvPr/>
        </p:nvSpPr>
        <p:spPr>
          <a:xfrm>
            <a:off x="2066001" y="2550570"/>
            <a:ext cx="1074718" cy="79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CA" sz="2800" dirty="0">
                <a:latin typeface="+mj-lt"/>
              </a:rPr>
              <a:t>Crater</a:t>
            </a:r>
          </a:p>
          <a:p>
            <a:pPr>
              <a:lnSpc>
                <a:spcPct val="80000"/>
              </a:lnSpc>
            </a:pPr>
            <a:r>
              <a:rPr lang="en-CA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Plato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F40464-F281-4541-B8C0-D119A5A7CE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1999" y="238575"/>
            <a:ext cx="1139757" cy="1035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3A7BD3-5D5F-4298-96D9-A79085354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345" y="238575"/>
            <a:ext cx="1035053" cy="10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Office Theme</vt:lpstr>
      <vt:lpstr>1. Play with Greys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Archimedes</dc:title>
  <dc:creator>karima tajdin</dc:creator>
  <cp:lastModifiedBy>karima tajdin</cp:lastModifiedBy>
  <cp:revision>12</cp:revision>
  <dcterms:created xsi:type="dcterms:W3CDTF">2019-05-08T00:49:58Z</dcterms:created>
  <dcterms:modified xsi:type="dcterms:W3CDTF">2020-01-17T22:28:56Z</dcterms:modified>
</cp:coreProperties>
</file>